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64DCC-0698-4093-8AED-5436BDBE00CC}" type="datetimeFigureOut">
              <a:rPr lang="pt-PT" smtClean="0"/>
              <a:pPr/>
              <a:t>05-05-2011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378DC-9586-476B-958D-619EA1E0350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Qq2z4tbbLC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aro V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3440" y="-26894"/>
            <a:ext cx="4476744" cy="3212975"/>
          </a:xfrm>
          <a:prstGeom prst="rect">
            <a:avLst/>
          </a:prstGeom>
        </p:spPr>
      </p:pic>
      <p:pic>
        <p:nvPicPr>
          <p:cNvPr id="5" name="Imagem 4" descr="Faro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" y="0"/>
            <a:ext cx="4644010" cy="3483007"/>
          </a:xfrm>
          <a:prstGeom prst="rect">
            <a:avLst/>
          </a:prstGeom>
        </p:spPr>
      </p:pic>
      <p:pic>
        <p:nvPicPr>
          <p:cNvPr id="6" name="Imagem 5" descr="FaroVII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2780928"/>
            <a:ext cx="2529228" cy="3360955"/>
          </a:xfrm>
          <a:prstGeom prst="rect">
            <a:avLst/>
          </a:prstGeom>
        </p:spPr>
      </p:pic>
      <p:pic>
        <p:nvPicPr>
          <p:cNvPr id="7" name="Imagem 6" descr="FaroI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88306" y="3284984"/>
            <a:ext cx="3107864" cy="2808311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1" y="4127863"/>
            <a:ext cx="44999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dirty="0" smtClean="0">
                <a:solidFill>
                  <a:schemeClr val="accent1">
                    <a:lumMod val="75000"/>
                  </a:schemeClr>
                </a:solidFill>
                <a:latin typeface="Bodoni MT Black" pitchFamily="18" charset="0"/>
              </a:rPr>
              <a:t> PORTUGAL</a:t>
            </a:r>
          </a:p>
          <a:p>
            <a:r>
              <a:rPr lang="pt-PT" sz="2800" b="1" dirty="0" smtClean="0">
                <a:solidFill>
                  <a:schemeClr val="accent1">
                    <a:lumMod val="75000"/>
                  </a:schemeClr>
                </a:solidFill>
                <a:latin typeface="Bodoni MT Black" pitchFamily="18" charset="0"/>
              </a:rPr>
              <a:t> ALGARVE</a:t>
            </a:r>
          </a:p>
          <a:p>
            <a:r>
              <a:rPr lang="pt-PT" sz="2800" b="1" dirty="0" smtClean="0">
                <a:solidFill>
                  <a:schemeClr val="accent1">
                    <a:lumMod val="75000"/>
                  </a:schemeClr>
                </a:solidFill>
                <a:latin typeface="Bodoni MT Black" pitchFamily="18" charset="0"/>
              </a:rPr>
              <a:t> FARO </a:t>
            </a:r>
          </a:p>
          <a:p>
            <a:r>
              <a:rPr lang="pt-PT" sz="2800" b="1" dirty="0" smtClean="0">
                <a:solidFill>
                  <a:schemeClr val="accent1">
                    <a:lumMod val="75000"/>
                  </a:schemeClr>
                </a:solidFill>
                <a:latin typeface="Bodoni MT Black" pitchFamily="18" charset="0"/>
              </a:rPr>
              <a:t>        em 2012</a:t>
            </a:r>
            <a:endParaRPr lang="pt-PT" sz="2800" b="1" dirty="0">
              <a:solidFill>
                <a:schemeClr val="accent1">
                  <a:lumMod val="75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9" name="Imagem 8" descr="FaroV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34617" y="5063933"/>
            <a:ext cx="2352261" cy="1764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Far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80661" y="0"/>
            <a:ext cx="10524661" cy="7893496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0" y="1196752"/>
            <a:ext cx="874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I CONGRESSO INTERNACIONAL DE TERAPIAS INTEGRATIVAS NO CUIDAR</a:t>
            </a:r>
          </a:p>
          <a:p>
            <a:pPr algn="ctr"/>
            <a:r>
              <a:rPr lang="pt-PT" sz="24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EM ENFERMAGEM</a:t>
            </a:r>
            <a:endParaRPr lang="pt-PT" sz="3200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imagesCAGTH1C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5638800" cy="809625"/>
          </a:xfrm>
          <a:prstGeom prst="rect">
            <a:avLst/>
          </a:prstGeom>
        </p:spPr>
      </p:pic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endParaRPr lang="pt-PT" dirty="0"/>
          </a:p>
        </p:txBody>
      </p:sp>
      <p:sp>
        <p:nvSpPr>
          <p:cNvPr id="8" name="Marcador de Posição de Conteúdo 7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algn="r">
              <a:buNone/>
            </a:pPr>
            <a:r>
              <a:rPr lang="pt-PT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</a:t>
            </a:r>
          </a:p>
        </p:txBody>
      </p:sp>
      <p:pic>
        <p:nvPicPr>
          <p:cNvPr id="10" name="Imagem 9" descr="IPBejaE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468" y="4509120"/>
            <a:ext cx="3543428" cy="2016224"/>
          </a:xfrm>
          <a:prstGeom prst="rect">
            <a:avLst/>
          </a:prstGeom>
        </p:spPr>
      </p:pic>
      <p:pic>
        <p:nvPicPr>
          <p:cNvPr id="11" name="Imagem 10" descr="ESSBEJ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09419" y="4725144"/>
            <a:ext cx="5544616" cy="1866219"/>
          </a:xfrm>
          <a:prstGeom prst="rect">
            <a:avLst/>
          </a:prstGeom>
        </p:spPr>
      </p:pic>
      <p:pic>
        <p:nvPicPr>
          <p:cNvPr id="12" name="Imagem 11" descr="seehna%20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1988840"/>
            <a:ext cx="2520280" cy="2446860"/>
          </a:xfrm>
          <a:prstGeom prst="rect">
            <a:avLst/>
          </a:prstGeom>
        </p:spPr>
      </p:pic>
      <p:sp>
        <p:nvSpPr>
          <p:cNvPr id="13" name="Rectângulo 12"/>
          <p:cNvSpPr/>
          <p:nvPr/>
        </p:nvSpPr>
        <p:spPr>
          <a:xfrm>
            <a:off x="395536" y="2492896"/>
            <a:ext cx="59046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I CONGRESSO INTERNACIONAL DE TERAPIAS INTEGRATIVAS NO CUIDAR</a:t>
            </a:r>
          </a:p>
          <a:p>
            <a:pPr algn="ctr"/>
            <a:r>
              <a:rPr lang="pt-PT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EM ENFERMAGEM </a:t>
            </a:r>
          </a:p>
          <a:p>
            <a:pPr algn="ctr"/>
            <a:endParaRPr lang="pt-PT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 algn="ctr"/>
            <a:r>
              <a:rPr lang="pt-PT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PARCERIA LUSO ESPANHOLA</a:t>
            </a:r>
          </a:p>
          <a:p>
            <a:pPr algn="ctr"/>
            <a:endParaRPr lang="pt-PT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 algn="ctr"/>
            <a:r>
              <a:rPr lang="pt-PT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13 e 14 de Abril de  2012</a:t>
            </a:r>
            <a:endParaRPr lang="pt-PT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    I CONGRESSO INTERNACIONAL DE TERAPIAS      INTEGRATIVAS NO CUIDAR  EM ENFERMAGEM</a:t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13 e 14 de Abril de 2012 em Faro</a:t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endParaRPr lang="pt-PT" sz="2000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PROGRAMA PROVISÓRIO</a:t>
            </a:r>
          </a:p>
          <a:p>
            <a:pPr>
              <a:buNone/>
            </a:pPr>
            <a:endParaRPr lang="pt-PT" sz="2000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Sexta-feira - 13 de Abril de 2012</a:t>
            </a:r>
          </a:p>
          <a:p>
            <a:pPr>
              <a:buNone/>
            </a:pP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9h - Abertura do Ciclo de Workshops –  20pessoas/sala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9h30m – sala1-Hipnose/ sala2- </a:t>
            </a:r>
            <a:r>
              <a:rPr lang="pt-PT" sz="2000" dirty="0" err="1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Reflexologia</a:t>
            </a: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10h30m –sala1 </a:t>
            </a:r>
            <a:r>
              <a:rPr lang="pt-PT" sz="2000" dirty="0" err="1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Digitopunctura</a:t>
            </a: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/sala2- Terapia neural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11h30m – Intervalo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12h – sala1-Massagem terapêutica/sala2 - Florais de </a:t>
            </a:r>
            <a:r>
              <a:rPr lang="pt-PT" sz="2000" dirty="0" err="1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Bach</a:t>
            </a: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13h Almoço</a:t>
            </a:r>
          </a:p>
          <a:p>
            <a:pPr>
              <a:buNone/>
            </a:pP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endParaRPr lang="pt-PT" sz="2000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endParaRPr lang="pt-PT" sz="2000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</p:txBody>
      </p:sp>
      <p:pic>
        <p:nvPicPr>
          <p:cNvPr id="4" name="Imagem 3" descr="Far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 flipV="1">
            <a:off x="467544" y="548680"/>
            <a:ext cx="1008112" cy="756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/>
          </a:bodyPr>
          <a:lstStyle/>
          <a:p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     </a:t>
            </a:r>
            <a: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I CONGRESSO INTERNACIONAL DE TERAPIAS</a:t>
            </a:r>
            <a:b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       INTEGRATIVAS NO CUIDAR  EM ENFERMAGEM</a:t>
            </a:r>
            <a:b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13 e 14 de Abril de 2012 em Faro</a:t>
            </a:r>
            <a:endParaRPr lang="pt-PT" sz="18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13h30m Entrega de Documentação</a:t>
            </a:r>
          </a:p>
          <a:p>
            <a:pPr>
              <a:buNone/>
            </a:pP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14h30m – ABERTURA DO CONGRESSO</a:t>
            </a:r>
          </a:p>
          <a:p>
            <a:pPr>
              <a:buNone/>
            </a:pP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15h – Conferência Inaugural 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– “Conciliação entre a ciência e a Fé”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15h30m – A Evidência Cientifica e as Terapias Integrativas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16h30m – A Formação em Terapias Integrativas em 		       Enfermagem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17h30m – Pausa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18h – Comunicações Livres e Posters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19h – Encerramento do dia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20h30m – Programa Social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                </a:t>
            </a:r>
          </a:p>
        </p:txBody>
      </p:sp>
      <p:pic>
        <p:nvPicPr>
          <p:cNvPr id="4" name="Imagem 3" descr="Far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 flipV="1">
            <a:off x="467544" y="332656"/>
            <a:ext cx="1008112" cy="756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I CONGRESSO INTERNACIONAL DE TERAPIAS</a:t>
            </a:r>
            <a:b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       INTEGRATIVAS NO CUIDAR  EM ENFERMAGEM</a:t>
            </a:r>
            <a:b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13 e 14 de Abril de 2012 em Faro</a:t>
            </a:r>
            <a:endParaRPr lang="pt-PT" sz="18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pt-PT" sz="160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Sábado </a:t>
            </a: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- 14 </a:t>
            </a: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de Abril de 2012</a:t>
            </a:r>
          </a:p>
          <a:p>
            <a:pPr>
              <a:buNone/>
            </a:pPr>
            <a:endParaRPr lang="pt-PT" sz="16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9h – Reabertura do Congresso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9h30m  - As terapias integrativas  no contexto do Cuidar em Enfermagem – Reflexão.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10h30m  - Renascimento através das terapias integrativas e      Renascimento como terapia 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11h30m – Pausa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12h - Nutrindo-se Emocionalmente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	– Do Humor à Meditação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13h – Almoço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14h –  Ciclo de  Workshops 20pessoas/sala ( ver programa) 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15h – A Arte de bem Morrer  -  Gestão de sintomas através das terapias           	integrativas	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16h – Comunicações Livres</a:t>
            </a: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18h – Cerimónia de Encerramento</a:t>
            </a:r>
          </a:p>
          <a:p>
            <a:pPr>
              <a:buNone/>
            </a:pPr>
            <a:endParaRPr lang="pt-PT" sz="16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1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  </a:t>
            </a:r>
          </a:p>
          <a:p>
            <a:pPr>
              <a:buNone/>
            </a:pPr>
            <a:endParaRPr lang="pt-PT" sz="1600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</p:txBody>
      </p:sp>
      <p:pic>
        <p:nvPicPr>
          <p:cNvPr id="4" name="Imagem 3" descr="Far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 flipV="1">
            <a:off x="467544" y="548680"/>
            <a:ext cx="1008112" cy="756084"/>
          </a:xfrm>
          <a:prstGeom prst="rect">
            <a:avLst/>
          </a:prstGeom>
        </p:spPr>
      </p:pic>
      <p:sp>
        <p:nvSpPr>
          <p:cNvPr id="5" name="Rectângulo 4"/>
          <p:cNvSpPr/>
          <p:nvPr/>
        </p:nvSpPr>
        <p:spPr>
          <a:xfrm>
            <a:off x="2286000" y="267494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</a:t>
            </a:r>
            <a:endParaRPr lang="pt-P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I CONGRESSO INTERNACIONAL DE TERAPIAS</a:t>
            </a:r>
            <a:b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       INTEGRATIVAS NO CUIDAR  EM ENFERMAGEM</a:t>
            </a:r>
            <a:b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18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13 e 14 de Abril de 2012 em Faro</a:t>
            </a:r>
            <a:endParaRPr lang="pt-PT" sz="1800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CICLO DE WORKSHOPS 20 pessoas/ sala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15h -   sala1 -  </a:t>
            </a:r>
            <a:r>
              <a:rPr lang="pt-PT" sz="2000" dirty="0" err="1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Acupuntura</a:t>
            </a: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; 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	        sala2 -  </a:t>
            </a:r>
            <a:r>
              <a:rPr lang="pt-PT" sz="2000" dirty="0" err="1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Digitopuntura</a:t>
            </a: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                                        	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	        sala3 - </a:t>
            </a:r>
            <a:r>
              <a:rPr lang="pt-PT" sz="2000" dirty="0" err="1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Reflexologia</a:t>
            </a: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16h  -  sala1 - </a:t>
            </a:r>
            <a:r>
              <a:rPr lang="pt-PT" sz="2000" dirty="0" err="1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Restruturação</a:t>
            </a: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da mente e das emoções;	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	       sala2 - yoga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	       sala3 - </a:t>
            </a:r>
            <a:r>
              <a:rPr lang="pt-PT" sz="2000" dirty="0" err="1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Reiki</a:t>
            </a:r>
            <a:endParaRPr lang="pt-PT" sz="2000" dirty="0" smtClean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17h  -   sala1 - Terapia neural</a:t>
            </a:r>
          </a:p>
          <a:p>
            <a:pPr>
              <a:buNone/>
            </a:pP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	       sala2 - Terapia Floral </a:t>
            </a:r>
          </a:p>
        </p:txBody>
      </p:sp>
      <p:pic>
        <p:nvPicPr>
          <p:cNvPr id="4" name="Imagem 3" descr="Far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 flipV="1">
            <a:off x="467544" y="548680"/>
            <a:ext cx="1008112" cy="756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t-PT" dirty="0" smtClean="0">
                <a:hlinkClick r:id="rId2"/>
              </a:rPr>
              <a:t>  </a:t>
            </a:r>
          </a:p>
          <a:p>
            <a:pPr>
              <a:buNone/>
            </a:pPr>
            <a:r>
              <a:rPr lang="pt-PT" dirty="0" smtClean="0">
                <a:hlinkClick r:id="rId2"/>
              </a:rPr>
              <a:t> </a:t>
            </a:r>
          </a:p>
          <a:p>
            <a:pPr>
              <a:buNone/>
            </a:pPr>
            <a:r>
              <a:rPr lang="pt-PT" dirty="0" smtClean="0">
                <a:hlinkClick r:id="rId2"/>
              </a:rPr>
              <a:t>Algarve o segredo mais famoso da Europa</a:t>
            </a:r>
          </a:p>
          <a:p>
            <a:pPr>
              <a:buNone/>
            </a:pPr>
            <a:r>
              <a:rPr lang="pt-PT" dirty="0" smtClean="0">
                <a:hlinkClick r:id="rId2"/>
              </a:rPr>
              <a:t>http://youtu.be/Qq2z4tbbLCo</a:t>
            </a: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7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I CONGRESSO INTERNACIONAL DE TERAPIAS INTEGRATIVAS NO CUIDAR  EM ENFERMAGEM</a:t>
            </a:r>
            <a:br>
              <a:rPr lang="pt-PT" sz="27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7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7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7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   13 e 14 de ABRIL DE </a:t>
            </a:r>
            <a:r>
              <a:rPr lang="pt-PT" sz="36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2012</a:t>
            </a:r>
            <a:r>
              <a:rPr lang="pt-PT" sz="27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7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700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700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7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7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/>
            </a:r>
            <a:br>
              <a:rPr lang="pt-PT" sz="2000" dirty="0" smtClean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</a:br>
            <a:endParaRPr lang="pt-PT" sz="2000" dirty="0">
              <a:solidFill>
                <a:schemeClr val="accent1">
                  <a:lumMod val="75000"/>
                </a:schemeClr>
              </a:solidFill>
              <a:latin typeface="Cooper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213</Words>
  <Application>Microsoft Office PowerPoint</Application>
  <PresentationFormat>Apresentação no Ecrã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Tema do Office</vt:lpstr>
      <vt:lpstr>Diapositivo 1</vt:lpstr>
      <vt:lpstr>Diapositivo 2</vt:lpstr>
      <vt:lpstr>Diapositivo 3</vt:lpstr>
      <vt:lpstr>       I CONGRESSO INTERNACIONAL DE TERAPIAS      INTEGRATIVAS NO CUIDAR  EM ENFERMAGEM  13 e 14 de Abril de 2012 em Faro </vt:lpstr>
      <vt:lpstr>      I CONGRESSO INTERNACIONAL DE TERAPIAS         INTEGRATIVAS NO CUIDAR  EM ENFERMAGEM  13 e 14 de Abril de 2012 em Faro</vt:lpstr>
      <vt:lpstr>I CONGRESSO INTERNACIONAL DE TERAPIAS         INTEGRATIVAS NO CUIDAR  EM ENFERMAGEM  13 e 14 de Abril de 2012 em Faro</vt:lpstr>
      <vt:lpstr> I CONGRESSO INTERNACIONAL DE TERAPIAS         INTEGRATIVAS NO CUIDAR  EM ENFERMAGEM  13 e 14 de Abril de 2012 em Faro</vt:lpstr>
      <vt:lpstr>         I CONGRESSO INTERNACIONAL DE TERAPIAS INTEGRATIVAS NO CUIDAR  EM ENFERMAGEM     13 e 14 de ABRIL DE 2012 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Teresa Santos</dc:creator>
  <cp:lastModifiedBy>Teresa Santos</cp:lastModifiedBy>
  <cp:revision>34</cp:revision>
  <dcterms:created xsi:type="dcterms:W3CDTF">2011-05-04T17:54:52Z</dcterms:created>
  <dcterms:modified xsi:type="dcterms:W3CDTF">2011-05-05T22:38:33Z</dcterms:modified>
</cp:coreProperties>
</file>